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DC65-4D23-490D-9823-8D0FB7A1F57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4881-7D4C-4047-85B1-F6D57B633A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6802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8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3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5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Verduzco</dc:creator>
  <cp:lastModifiedBy>Claudia Verduzco</cp:lastModifiedBy>
  <cp:revision>1</cp:revision>
  <dcterms:created xsi:type="dcterms:W3CDTF">2024-04-26T13:33:14Z</dcterms:created>
  <dcterms:modified xsi:type="dcterms:W3CDTF">2024-04-26T13:33:45Z</dcterms:modified>
</cp:coreProperties>
</file>